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77" r:id="rId3"/>
    <p:sldId id="257" r:id="rId4"/>
    <p:sldId id="258" r:id="rId5"/>
    <p:sldId id="259" r:id="rId6"/>
    <p:sldId id="276" r:id="rId7"/>
    <p:sldId id="260" r:id="rId8"/>
    <p:sldId id="263" r:id="rId9"/>
    <p:sldId id="265" r:id="rId10"/>
    <p:sldId id="262" r:id="rId11"/>
    <p:sldId id="264" r:id="rId12"/>
    <p:sldId id="268" r:id="rId13"/>
    <p:sldId id="266" r:id="rId14"/>
    <p:sldId id="267" r:id="rId15"/>
    <p:sldId id="269" r:id="rId16"/>
    <p:sldId id="270" r:id="rId17"/>
    <p:sldId id="271" r:id="rId18"/>
    <p:sldId id="272" r:id="rId19"/>
    <p:sldId id="273" r:id="rId20"/>
    <p:sldId id="274" r:id="rId21"/>
    <p:sldId id="275" r:id="rId2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3" d="100"/>
          <a:sy n="63" d="100"/>
        </p:scale>
        <p:origin x="-58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941966-6F7E-504C-8AAD-896AACCE67EE}" type="datetimeFigureOut">
              <a:rPr lang="en-US" smtClean="0"/>
              <a:pPr/>
              <a:t>2/23/2010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F9F390-18C5-804A-8E89-C83BF618FC0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Information Literacy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February 23, 2010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Christy </a:t>
            </a:r>
            <a:r>
              <a:rPr lang="en-US" sz="8800" dirty="0" err="1" smtClean="0"/>
              <a:t>Heins</a:t>
            </a:r>
            <a:endParaRPr lang="en-US" sz="88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Susan </a:t>
            </a:r>
            <a:r>
              <a:rPr lang="en-US" sz="8800" dirty="0" err="1" smtClean="0"/>
              <a:t>Geidner</a:t>
            </a:r>
            <a:endParaRPr lang="en-US" sz="88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Maria Reece</a:t>
            </a:r>
            <a:endParaRPr lang="en-US" sz="88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Dan </a:t>
            </a:r>
            <a:r>
              <a:rPr lang="en-US" sz="8800" dirty="0" err="1" smtClean="0"/>
              <a:t>Glatt</a:t>
            </a:r>
            <a:endParaRPr lang="en-US" sz="88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Julie Slater</a:t>
            </a:r>
            <a:endParaRPr lang="en-US" sz="88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8800" dirty="0" smtClean="0"/>
              <a:t>Christine Stewart</a:t>
            </a:r>
            <a:endParaRPr lang="en-US" sz="88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000" dirty="0" smtClean="0"/>
              <a:t>Donna </a:t>
            </a:r>
            <a:r>
              <a:rPr lang="en-US" sz="8000" dirty="0" err="1" smtClean="0"/>
              <a:t>Hebreard</a:t>
            </a:r>
            <a:endParaRPr lang="en-US" sz="80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Denise Fries</a:t>
            </a:r>
            <a:endParaRPr lang="en-US" sz="88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err="1" smtClean="0"/>
              <a:t>MaryBeth</a:t>
            </a:r>
            <a:r>
              <a:rPr lang="en-US" sz="8800" dirty="0" smtClean="0"/>
              <a:t> Collins</a:t>
            </a:r>
            <a:endParaRPr lang="en-US" sz="88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Kelly Sturgis</a:t>
            </a:r>
            <a:endParaRPr lang="en-US" sz="88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Housekeeping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Great SIT</a:t>
            </a:r>
          </a:p>
          <a:p>
            <a:r>
              <a:rPr lang="en-US" dirty="0" smtClean="0"/>
              <a:t>For next time</a:t>
            </a:r>
          </a:p>
          <a:p>
            <a:pPr lvl="1"/>
            <a:r>
              <a:rPr lang="en-US" dirty="0" smtClean="0"/>
              <a:t>Connecting the Dots article by McKenzie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Zoe </a:t>
            </a:r>
            <a:r>
              <a:rPr lang="en-US" sz="8800" dirty="0" err="1" smtClean="0"/>
              <a:t>Cassady</a:t>
            </a:r>
            <a:endParaRPr lang="en-US" sz="88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smtClean="0"/>
              <a:t>Heidi </a:t>
            </a:r>
            <a:r>
              <a:rPr lang="en-US" sz="8800" dirty="0" err="1" smtClean="0"/>
              <a:t>Uphoff</a:t>
            </a:r>
            <a:endParaRPr lang="en-US" sz="8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Evaluate your work on the Big6 Super3 lesson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</a:t>
            </a:r>
            <a:r>
              <a:rPr lang="en-US" dirty="0" smtClean="0"/>
              <a:t>was the best part of the lesson?</a:t>
            </a:r>
          </a:p>
          <a:p>
            <a:r>
              <a:rPr lang="en-US" dirty="0" smtClean="0"/>
              <a:t>What things did you struggle with?</a:t>
            </a:r>
          </a:p>
          <a:p>
            <a:r>
              <a:rPr lang="en-US" dirty="0" smtClean="0"/>
              <a:t>Do you feel this represents your best effort</a:t>
            </a:r>
            <a:r>
              <a:rPr lang="en-US" dirty="0" smtClean="0"/>
              <a:t>? Why or Why not?</a:t>
            </a:r>
            <a:endParaRPr lang="en-US" dirty="0" smtClean="0"/>
          </a:p>
          <a:p>
            <a:r>
              <a:rPr lang="en-US" dirty="0" smtClean="0"/>
              <a:t>What are you proudest of?  Why?</a:t>
            </a:r>
          </a:p>
          <a:p>
            <a:r>
              <a:rPr lang="en-US" dirty="0" smtClean="0"/>
              <a:t>What </a:t>
            </a:r>
            <a:r>
              <a:rPr lang="en-US" dirty="0" smtClean="0"/>
              <a:t>might you do differently next time</a:t>
            </a:r>
            <a:r>
              <a:rPr lang="en-US" dirty="0" smtClean="0"/>
              <a:t>?</a:t>
            </a:r>
            <a:endParaRPr lang="en-US" dirty="0" smtClean="0"/>
          </a:p>
          <a:p>
            <a:r>
              <a:rPr lang="en-US" dirty="0" smtClean="0"/>
              <a:t>Where do you go from here?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Happy Trails experience</a:t>
            </a:r>
            <a:r>
              <a:rPr lang="en-US" dirty="0" smtClean="0"/>
              <a:t>?</a:t>
            </a:r>
            <a:endParaRPr lang="en-US" dirty="0"/>
          </a:p>
          <a:p>
            <a:r>
              <a:rPr lang="en-US" dirty="0" smtClean="0"/>
              <a:t>Would you use this?  How?</a:t>
            </a:r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Assessment</a:t>
            </a:r>
            <a:br>
              <a:rPr lang="en-US" dirty="0" smtClean="0"/>
            </a:br>
            <a:r>
              <a:rPr lang="en-US" dirty="0" smtClean="0"/>
              <a:t>Purposes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74482"/>
            <a:ext cx="8229600" cy="1926404"/>
          </a:xfrm>
        </p:spPr>
        <p:txBody>
          <a:bodyPr/>
          <a:lstStyle/>
          <a:p>
            <a:r>
              <a:rPr lang="en-US" dirty="0" smtClean="0"/>
              <a:t>Diagnostic</a:t>
            </a:r>
          </a:p>
          <a:p>
            <a:r>
              <a:rPr lang="en-US" dirty="0" smtClean="0"/>
              <a:t>Formative</a:t>
            </a:r>
          </a:p>
          <a:p>
            <a:r>
              <a:rPr lang="en-US" dirty="0" smtClean="0"/>
              <a:t>Summative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Rubric</a:t>
            </a:r>
          </a:p>
          <a:p>
            <a:r>
              <a:rPr lang="en-US" dirty="0" smtClean="0"/>
              <a:t>Online Assessment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26061"/>
            <a:ext cx="8229600" cy="961021"/>
          </a:xfrm>
        </p:spPr>
        <p:txBody>
          <a:bodyPr>
            <a:normAutofit fontScale="77500" lnSpcReduction="20000"/>
          </a:bodyPr>
          <a:lstStyle/>
          <a:p>
            <a:endParaRPr lang="en-US" dirty="0" smtClean="0"/>
          </a:p>
          <a:p>
            <a:pPr algn="ctr">
              <a:buNone/>
            </a:pPr>
            <a:r>
              <a:rPr lang="en-US" sz="4400" dirty="0" smtClean="0"/>
              <a:t>What does Assessment look like?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en-US" sz="8800" dirty="0" smtClean="0"/>
              <a:t>Brooke Nelson</a:t>
            </a:r>
            <a:endParaRPr lang="en-US" sz="88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8800" dirty="0" err="1" smtClean="0"/>
              <a:t>Nann</a:t>
            </a:r>
            <a:r>
              <a:rPr lang="en-US" sz="8800" dirty="0" smtClean="0"/>
              <a:t> Leake</a:t>
            </a:r>
            <a:endParaRPr lang="en-US" sz="8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550</TotalTime>
  <Words>161</Words>
  <Application>Microsoft Office PowerPoint</Application>
  <PresentationFormat>On-screen Show (4:3)</PresentationFormat>
  <Paragraphs>54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Information Literacy</vt:lpstr>
      <vt:lpstr>Housekeeping</vt:lpstr>
      <vt:lpstr>Evaluate your work on the Big6 Super3 lesson</vt:lpstr>
      <vt:lpstr>Assessment</vt:lpstr>
      <vt:lpstr>Assessment Purposes</vt:lpstr>
      <vt:lpstr>Assessment</vt:lpstr>
      <vt:lpstr>Slide 7</vt:lpstr>
      <vt:lpstr>Your Projects</vt:lpstr>
      <vt:lpstr>Your Projects</vt:lpstr>
      <vt:lpstr>Your Projects</vt:lpstr>
      <vt:lpstr>Your Projects</vt:lpstr>
      <vt:lpstr>Your Projects</vt:lpstr>
      <vt:lpstr>Your Projects</vt:lpstr>
      <vt:lpstr>Your Projects</vt:lpstr>
      <vt:lpstr>Your Projects</vt:lpstr>
      <vt:lpstr>Your Projects</vt:lpstr>
      <vt:lpstr>Your Projects</vt:lpstr>
      <vt:lpstr>Your Projects</vt:lpstr>
      <vt:lpstr>Your Projects</vt:lpstr>
      <vt:lpstr>Your Projects</vt:lpstr>
      <vt:lpstr>Your Projects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Information Literacy</dc:title>
  <dc:creator>Chris Bohne</dc:creator>
  <cp:lastModifiedBy>bohnec</cp:lastModifiedBy>
  <cp:revision>32</cp:revision>
  <dcterms:created xsi:type="dcterms:W3CDTF">2010-02-23T13:53:36Z</dcterms:created>
  <dcterms:modified xsi:type="dcterms:W3CDTF">2010-02-23T22:44:05Z</dcterms:modified>
</cp:coreProperties>
</file>

<file path=docProps/thumbnail.jpeg>
</file>